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92" r:id="rId16"/>
    <p:sldId id="293" r:id="rId17"/>
    <p:sldId id="295" r:id="rId18"/>
    <p:sldId id="294" r:id="rId19"/>
    <p:sldId id="297" r:id="rId20"/>
    <p:sldId id="296" r:id="rId21"/>
    <p:sldId id="277" r:id="rId22"/>
    <p:sldId id="291" r:id="rId23"/>
    <p:sldId id="278" r:id="rId24"/>
    <p:sldId id="279" r:id="rId25"/>
  </p:sldIdLst>
  <p:sldSz cx="10693400" cy="7561263"/>
  <p:notesSz cx="10691813" cy="7559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0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근우" userId="b5b52ef7895ffa31" providerId="LiveId" clId="{C28AC4FB-468C-46D6-9958-30E1186C47AF}"/>
    <pc:docChg chg="undo custSel addSld delSld modSld sldOrd">
      <pc:chgData name="남 근우" userId="b5b52ef7895ffa31" providerId="LiveId" clId="{C28AC4FB-468C-46D6-9958-30E1186C47AF}" dt="2019-11-10T17:20:52.023" v="1917" actId="20577"/>
      <pc:docMkLst>
        <pc:docMk/>
      </pc:docMkLst>
      <pc:sldChg chg="modSp">
        <pc:chgData name="남 근우" userId="b5b52ef7895ffa31" providerId="LiveId" clId="{C28AC4FB-468C-46D6-9958-30E1186C47AF}" dt="2019-11-10T17:15:55.169" v="1908" actId="207"/>
        <pc:sldMkLst>
          <pc:docMk/>
          <pc:sldMk cId="0" sldId="256"/>
        </pc:sldMkLst>
        <pc:spChg chg="mod">
          <ac:chgData name="남 근우" userId="b5b52ef7895ffa31" providerId="LiveId" clId="{C28AC4FB-468C-46D6-9958-30E1186C47AF}" dt="2019-11-10T17:15:55.169" v="1908" actId="207"/>
          <ac:spMkLst>
            <pc:docMk/>
            <pc:sldMk cId="0" sldId="256"/>
            <ac:spMk id="129" creationId="{00000000-0000-0000-0000-000000000000}"/>
          </ac:spMkLst>
        </pc:spChg>
      </pc:sldChg>
      <pc:sldChg chg="modSp">
        <pc:chgData name="남 근우" userId="b5b52ef7895ffa31" providerId="LiveId" clId="{C28AC4FB-468C-46D6-9958-30E1186C47AF}" dt="2019-11-10T17:00:33.514" v="18" actId="20577"/>
        <pc:sldMkLst>
          <pc:docMk/>
          <pc:sldMk cId="0" sldId="257"/>
        </pc:sldMkLst>
        <pc:spChg chg="mod">
          <ac:chgData name="남 근우" userId="b5b52ef7895ffa31" providerId="LiveId" clId="{C28AC4FB-468C-46D6-9958-30E1186C47AF}" dt="2019-11-10T17:00:30.827" v="15" actId="20577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남 근우" userId="b5b52ef7895ffa31" providerId="LiveId" clId="{C28AC4FB-468C-46D6-9958-30E1186C47AF}" dt="2019-11-10T17:00:33.514" v="18" actId="20577"/>
          <ac:spMkLst>
            <pc:docMk/>
            <pc:sldMk cId="0" sldId="257"/>
            <ac:spMk id="135" creationId="{00000000-0000-0000-0000-000000000000}"/>
          </ac:spMkLst>
        </pc:spChg>
      </pc:sldChg>
      <pc:sldChg chg="modSp del">
        <pc:chgData name="남 근우" userId="b5b52ef7895ffa31" providerId="LiveId" clId="{C28AC4FB-468C-46D6-9958-30E1186C47AF}" dt="2019-11-10T17:00:21.968" v="12" actId="2696"/>
        <pc:sldMkLst>
          <pc:docMk/>
          <pc:sldMk cId="0" sldId="258"/>
        </pc:sldMkLst>
        <pc:spChg chg="mod">
          <ac:chgData name="남 근우" userId="b5b52ef7895ffa31" providerId="LiveId" clId="{C28AC4FB-468C-46D6-9958-30E1186C47AF}" dt="2019-11-10T16:58:56.175" v="11" actId="20577"/>
          <ac:spMkLst>
            <pc:docMk/>
            <pc:sldMk cId="0" sldId="258"/>
            <ac:spMk id="139" creationId="{00000000-0000-0000-0000-000000000000}"/>
          </ac:spMkLst>
        </pc:spChg>
      </pc:sldChg>
      <pc:sldChg chg="add del">
        <pc:chgData name="남 근우" userId="b5b52ef7895ffa31" providerId="LiveId" clId="{C28AC4FB-468C-46D6-9958-30E1186C47AF}" dt="2019-11-10T17:01:09.220" v="29"/>
        <pc:sldMkLst>
          <pc:docMk/>
          <pc:sldMk cId="0" sldId="266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1431694369" sldId="267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3846474724" sldId="269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3820238004" sldId="270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2317261815" sldId="271"/>
        </pc:sldMkLst>
      </pc:sldChg>
      <pc:sldChg chg="del">
        <pc:chgData name="남 근우" userId="b5b52ef7895ffa31" providerId="LiveId" clId="{C28AC4FB-468C-46D6-9958-30E1186C47AF}" dt="2019-11-10T17:01:03.033" v="26" actId="2696"/>
        <pc:sldMkLst>
          <pc:docMk/>
          <pc:sldMk cId="2845258724" sldId="271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3845316404" sldId="272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730963024" sldId="273"/>
        </pc:sldMkLst>
      </pc:sldChg>
      <pc:sldChg chg="add">
        <pc:chgData name="남 근우" userId="b5b52ef7895ffa31" providerId="LiveId" clId="{C28AC4FB-468C-46D6-9958-30E1186C47AF}" dt="2019-11-10T17:01:09.220" v="29"/>
        <pc:sldMkLst>
          <pc:docMk/>
          <pc:sldMk cId="272385631" sldId="274"/>
        </pc:sldMkLst>
      </pc:sldChg>
      <pc:sldChg chg="modSp add">
        <pc:chgData name="남 근우" userId="b5b52ef7895ffa31" providerId="LiveId" clId="{C28AC4FB-468C-46D6-9958-30E1186C47AF}" dt="2019-11-10T17:02:10.334" v="92"/>
        <pc:sldMkLst>
          <pc:docMk/>
          <pc:sldMk cId="1662622095" sldId="275"/>
        </pc:sldMkLst>
        <pc:spChg chg="mod">
          <ac:chgData name="남 근우" userId="b5b52ef7895ffa31" providerId="LiveId" clId="{C28AC4FB-468C-46D6-9958-30E1186C47AF}" dt="2019-11-10T17:02:10.334" v="92"/>
          <ac:spMkLst>
            <pc:docMk/>
            <pc:sldMk cId="1662622095" sldId="275"/>
            <ac:spMk id="187" creationId="{00000000-0000-0000-0000-000000000000}"/>
          </ac:spMkLst>
        </pc:spChg>
      </pc:sldChg>
      <pc:sldChg chg="modSp add">
        <pc:chgData name="남 근우" userId="b5b52ef7895ffa31" providerId="LiveId" clId="{C28AC4FB-468C-46D6-9958-30E1186C47AF}" dt="2019-11-10T17:02:03.815" v="74" actId="20577"/>
        <pc:sldMkLst>
          <pc:docMk/>
          <pc:sldMk cId="1538253589" sldId="276"/>
        </pc:sldMkLst>
        <pc:spChg chg="mod">
          <ac:chgData name="남 근우" userId="b5b52ef7895ffa31" providerId="LiveId" clId="{C28AC4FB-468C-46D6-9958-30E1186C47AF}" dt="2019-11-10T17:02:03.815" v="74" actId="20577"/>
          <ac:spMkLst>
            <pc:docMk/>
            <pc:sldMk cId="1538253589" sldId="276"/>
            <ac:spMk id="187" creationId="{00000000-0000-0000-0000-000000000000}"/>
          </ac:spMkLst>
        </pc:spChg>
        <pc:spChg chg="mod">
          <ac:chgData name="남 근우" userId="b5b52ef7895ffa31" providerId="LiveId" clId="{C28AC4FB-468C-46D6-9958-30E1186C47AF}" dt="2019-11-10T17:01:26.586" v="33" actId="20577"/>
          <ac:spMkLst>
            <pc:docMk/>
            <pc:sldMk cId="1538253589" sldId="276"/>
            <ac:spMk id="193" creationId="{00000000-0000-0000-0000-000000000000}"/>
          </ac:spMkLst>
        </pc:spChg>
      </pc:sldChg>
      <pc:sldChg chg="modSp">
        <pc:chgData name="남 근우" userId="b5b52ef7895ffa31" providerId="LiveId" clId="{C28AC4FB-468C-46D6-9958-30E1186C47AF}" dt="2019-11-10T17:01:31.461" v="34" actId="1076"/>
        <pc:sldMkLst>
          <pc:docMk/>
          <pc:sldMk cId="0" sldId="277"/>
        </pc:sldMkLst>
        <pc:spChg chg="mod">
          <ac:chgData name="남 근우" userId="b5b52ef7895ffa31" providerId="LiveId" clId="{C28AC4FB-468C-46D6-9958-30E1186C47AF}" dt="2019-11-10T17:01:31.461" v="34" actId="1076"/>
          <ac:spMkLst>
            <pc:docMk/>
            <pc:sldMk cId="0" sldId="277"/>
            <ac:spMk id="297" creationId="{00000000-0000-0000-0000-000000000000}"/>
          </ac:spMkLst>
        </pc:spChg>
      </pc:sldChg>
      <pc:sldChg chg="del">
        <pc:chgData name="남 근우" userId="b5b52ef7895ffa31" providerId="LiveId" clId="{C28AC4FB-468C-46D6-9958-30E1186C47AF}" dt="2019-11-10T17:00:58.815" v="19" actId="2696"/>
        <pc:sldMkLst>
          <pc:docMk/>
          <pc:sldMk cId="3254116655" sldId="280"/>
        </pc:sldMkLst>
      </pc:sldChg>
      <pc:sldChg chg="del">
        <pc:chgData name="남 근우" userId="b5b52ef7895ffa31" providerId="LiveId" clId="{C28AC4FB-468C-46D6-9958-30E1186C47AF}" dt="2019-11-10T17:01:00.205" v="22" actId="2696"/>
        <pc:sldMkLst>
          <pc:docMk/>
          <pc:sldMk cId="1560330359" sldId="281"/>
        </pc:sldMkLst>
      </pc:sldChg>
      <pc:sldChg chg="del">
        <pc:chgData name="남 근우" userId="b5b52ef7895ffa31" providerId="LiveId" clId="{C28AC4FB-468C-46D6-9958-30E1186C47AF}" dt="2019-11-10T17:00:59.861" v="21" actId="2696"/>
        <pc:sldMkLst>
          <pc:docMk/>
          <pc:sldMk cId="2023539235" sldId="284"/>
        </pc:sldMkLst>
      </pc:sldChg>
      <pc:sldChg chg="del">
        <pc:chgData name="남 근우" userId="b5b52ef7895ffa31" providerId="LiveId" clId="{C28AC4FB-468C-46D6-9958-30E1186C47AF}" dt="2019-11-10T17:00:59.393" v="20" actId="2696"/>
        <pc:sldMkLst>
          <pc:docMk/>
          <pc:sldMk cId="3850499924" sldId="285"/>
        </pc:sldMkLst>
      </pc:sldChg>
      <pc:sldChg chg="del">
        <pc:chgData name="남 근우" userId="b5b52ef7895ffa31" providerId="LiveId" clId="{C28AC4FB-468C-46D6-9958-30E1186C47AF}" dt="2019-11-10T17:01:00.768" v="23" actId="2696"/>
        <pc:sldMkLst>
          <pc:docMk/>
          <pc:sldMk cId="2620271317" sldId="286"/>
        </pc:sldMkLst>
      </pc:sldChg>
      <pc:sldChg chg="del">
        <pc:chgData name="남 근우" userId="b5b52ef7895ffa31" providerId="LiveId" clId="{C28AC4FB-468C-46D6-9958-30E1186C47AF}" dt="2019-11-10T17:01:02.361" v="25" actId="2696"/>
        <pc:sldMkLst>
          <pc:docMk/>
          <pc:sldMk cId="2951784988" sldId="287"/>
        </pc:sldMkLst>
      </pc:sldChg>
      <pc:sldChg chg="del">
        <pc:chgData name="남 근우" userId="b5b52ef7895ffa31" providerId="LiveId" clId="{C28AC4FB-468C-46D6-9958-30E1186C47AF}" dt="2019-11-10T17:01:03.674" v="27" actId="2696"/>
        <pc:sldMkLst>
          <pc:docMk/>
          <pc:sldMk cId="3051418795" sldId="288"/>
        </pc:sldMkLst>
      </pc:sldChg>
      <pc:sldChg chg="del">
        <pc:chgData name="남 근우" userId="b5b52ef7895ffa31" providerId="LiveId" clId="{C28AC4FB-468C-46D6-9958-30E1186C47AF}" dt="2019-11-10T17:01:06.174" v="28" actId="2696"/>
        <pc:sldMkLst>
          <pc:docMk/>
          <pc:sldMk cId="6425544" sldId="289"/>
        </pc:sldMkLst>
      </pc:sldChg>
      <pc:sldChg chg="del">
        <pc:chgData name="남 근우" userId="b5b52ef7895ffa31" providerId="LiveId" clId="{C28AC4FB-468C-46D6-9958-30E1186C47AF}" dt="2019-11-10T17:00:23.265" v="13" actId="2696"/>
        <pc:sldMkLst>
          <pc:docMk/>
          <pc:sldMk cId="2270289510" sldId="290"/>
        </pc:sldMkLst>
      </pc:sldChg>
      <pc:sldChg chg="modSp">
        <pc:chgData name="남 근우" userId="b5b52ef7895ffa31" providerId="LiveId" clId="{C28AC4FB-468C-46D6-9958-30E1186C47AF}" dt="2019-11-10T17:19:24.807" v="1914" actId="1076"/>
        <pc:sldMkLst>
          <pc:docMk/>
          <pc:sldMk cId="990917115" sldId="291"/>
        </pc:sldMkLst>
        <pc:spChg chg="mod">
          <ac:chgData name="남 근우" userId="b5b52ef7895ffa31" providerId="LiveId" clId="{C28AC4FB-468C-46D6-9958-30E1186C47AF}" dt="2019-11-10T17:19:24.807" v="1914" actId="1076"/>
          <ac:spMkLst>
            <pc:docMk/>
            <pc:sldMk cId="990917115" sldId="291"/>
            <ac:spMk id="298" creationId="{00000000-0000-0000-0000-000000000000}"/>
          </ac:spMkLst>
        </pc:spChg>
      </pc:sldChg>
      <pc:sldChg chg="addSp delSp modSp add">
        <pc:chgData name="남 근우" userId="b5b52ef7895ffa31" providerId="LiveId" clId="{C28AC4FB-468C-46D6-9958-30E1186C47AF}" dt="2019-11-10T17:05:53.662" v="696"/>
        <pc:sldMkLst>
          <pc:docMk/>
          <pc:sldMk cId="1572580236" sldId="292"/>
        </pc:sldMkLst>
        <pc:spChg chg="mod">
          <ac:chgData name="남 근우" userId="b5b52ef7895ffa31" providerId="LiveId" clId="{C28AC4FB-468C-46D6-9958-30E1186C47AF}" dt="2019-11-10T17:05:53.662" v="696"/>
          <ac:spMkLst>
            <pc:docMk/>
            <pc:sldMk cId="1572580236" sldId="292"/>
            <ac:spMk id="187" creationId="{00000000-0000-0000-0000-000000000000}"/>
          </ac:spMkLst>
        </pc:spChg>
        <pc:spChg chg="mod">
          <ac:chgData name="남 근우" userId="b5b52ef7895ffa31" providerId="LiveId" clId="{C28AC4FB-468C-46D6-9958-30E1186C47AF}" dt="2019-11-10T17:03:13.189" v="372"/>
          <ac:spMkLst>
            <pc:docMk/>
            <pc:sldMk cId="1572580236" sldId="292"/>
            <ac:spMk id="193" creationId="{00000000-0000-0000-0000-000000000000}"/>
          </ac:spMkLst>
        </pc:spChg>
        <pc:picChg chg="del">
          <ac:chgData name="남 근우" userId="b5b52ef7895ffa31" providerId="LiveId" clId="{C28AC4FB-468C-46D6-9958-30E1186C47AF}" dt="2019-11-10T17:01:42.816" v="36" actId="478"/>
          <ac:picMkLst>
            <pc:docMk/>
            <pc:sldMk cId="1572580236" sldId="292"/>
            <ac:picMk id="2" creationId="{BBC5503F-AC84-44A9-B2F5-1D590558C2A4}"/>
          </ac:picMkLst>
        </pc:picChg>
        <pc:picChg chg="add mod">
          <ac:chgData name="남 근우" userId="b5b52ef7895ffa31" providerId="LiveId" clId="{C28AC4FB-468C-46D6-9958-30E1186C47AF}" dt="2019-11-10T17:02:45.858" v="229" actId="1076"/>
          <ac:picMkLst>
            <pc:docMk/>
            <pc:sldMk cId="1572580236" sldId="292"/>
            <ac:picMk id="10" creationId="{732B1B53-1FF6-41B8-9CD8-D63E3F6CF142}"/>
          </ac:picMkLst>
        </pc:picChg>
      </pc:sldChg>
      <pc:sldChg chg="addSp delSp modSp add">
        <pc:chgData name="남 근우" userId="b5b52ef7895ffa31" providerId="LiveId" clId="{C28AC4FB-468C-46D6-9958-30E1186C47AF}" dt="2019-11-10T17:06:00.224" v="715"/>
        <pc:sldMkLst>
          <pc:docMk/>
          <pc:sldMk cId="1795414502" sldId="293"/>
        </pc:sldMkLst>
        <pc:spChg chg="add del">
          <ac:chgData name="남 근우" userId="b5b52ef7895ffa31" providerId="LiveId" clId="{C28AC4FB-468C-46D6-9958-30E1186C47AF}" dt="2019-11-10T17:03:28.628" v="379"/>
          <ac:spMkLst>
            <pc:docMk/>
            <pc:sldMk cId="1795414502" sldId="293"/>
            <ac:spMk id="11" creationId="{95363C9D-7D3E-4F9A-BA15-EB78BA4DD6C7}"/>
          </ac:spMkLst>
        </pc:spChg>
        <pc:spChg chg="add mod">
          <ac:chgData name="남 근우" userId="b5b52ef7895ffa31" providerId="LiveId" clId="{C28AC4FB-468C-46D6-9958-30E1186C47AF}" dt="2019-11-10T17:03:36.955" v="385" actId="14100"/>
          <ac:spMkLst>
            <pc:docMk/>
            <pc:sldMk cId="1795414502" sldId="293"/>
            <ac:spMk id="12" creationId="{0D972791-800F-4244-B0B1-CF73B9C05AC3}"/>
          </ac:spMkLst>
        </pc:spChg>
        <pc:spChg chg="add mod">
          <ac:chgData name="남 근우" userId="b5b52ef7895ffa31" providerId="LiveId" clId="{C28AC4FB-468C-46D6-9958-30E1186C47AF}" dt="2019-11-10T17:03:45.658" v="388" actId="1076"/>
          <ac:spMkLst>
            <pc:docMk/>
            <pc:sldMk cId="1795414502" sldId="293"/>
            <ac:spMk id="13" creationId="{20880545-BA05-4BAB-BA2D-D0D323368B76}"/>
          </ac:spMkLst>
        </pc:spChg>
        <pc:spChg chg="mod">
          <ac:chgData name="남 근우" userId="b5b52ef7895ffa31" providerId="LiveId" clId="{C28AC4FB-468C-46D6-9958-30E1186C47AF}" dt="2019-11-10T17:06:00.224" v="715"/>
          <ac:spMkLst>
            <pc:docMk/>
            <pc:sldMk cId="1795414502" sldId="293"/>
            <ac:spMk id="187" creationId="{00000000-0000-0000-0000-000000000000}"/>
          </ac:spMkLst>
        </pc:spChg>
        <pc:spChg chg="mod">
          <ac:chgData name="남 근우" userId="b5b52ef7895ffa31" providerId="LiveId" clId="{C28AC4FB-468C-46D6-9958-30E1186C47AF}" dt="2019-11-10T17:04:31.747" v="576" actId="1076"/>
          <ac:spMkLst>
            <pc:docMk/>
            <pc:sldMk cId="1795414502" sldId="293"/>
            <ac:spMk id="193" creationId="{00000000-0000-0000-0000-000000000000}"/>
          </ac:spMkLst>
        </pc:spChg>
        <pc:picChg chg="add del">
          <ac:chgData name="남 근우" userId="b5b52ef7895ffa31" providerId="LiveId" clId="{C28AC4FB-468C-46D6-9958-30E1186C47AF}" dt="2019-11-10T17:03:29.534" v="381"/>
          <ac:picMkLst>
            <pc:docMk/>
            <pc:sldMk cId="1795414502" sldId="293"/>
            <ac:picMk id="2" creationId="{C688D735-E113-4FAE-A8DE-504E1933DB65}"/>
          </ac:picMkLst>
        </pc:picChg>
        <pc:picChg chg="del">
          <ac:chgData name="남 근우" userId="b5b52ef7895ffa31" providerId="LiveId" clId="{C28AC4FB-468C-46D6-9958-30E1186C47AF}" dt="2019-11-10T17:03:18.800" v="374" actId="478"/>
          <ac:picMkLst>
            <pc:docMk/>
            <pc:sldMk cId="1795414502" sldId="293"/>
            <ac:picMk id="10" creationId="{732B1B53-1FF6-41B8-9CD8-D63E3F6CF142}"/>
          </ac:picMkLst>
        </pc:picChg>
        <pc:picChg chg="add mod">
          <ac:chgData name="남 근우" userId="b5b52ef7895ffa31" providerId="LiveId" clId="{C28AC4FB-468C-46D6-9958-30E1186C47AF}" dt="2019-11-10T17:03:43.533" v="387" actId="1076"/>
          <ac:picMkLst>
            <pc:docMk/>
            <pc:sldMk cId="1795414502" sldId="293"/>
            <ac:picMk id="14" creationId="{9FB25058-3B82-44D4-8455-6E3A742BC412}"/>
          </ac:picMkLst>
        </pc:picChg>
      </pc:sldChg>
      <pc:sldChg chg="addSp delSp modSp add ord">
        <pc:chgData name="남 근우" userId="b5b52ef7895ffa31" providerId="LiveId" clId="{C28AC4FB-468C-46D6-9958-30E1186C47AF}" dt="2019-11-10T17:19:08.385" v="1910" actId="14100"/>
        <pc:sldMkLst>
          <pc:docMk/>
          <pc:sldMk cId="4159649037" sldId="294"/>
        </pc:sldMkLst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2" creationId="{2A41515F-0BB1-4F9F-8B89-326F9A10807B}"/>
          </ac:spMkLst>
        </pc:spChg>
        <pc:spChg chg="del">
          <ac:chgData name="남 근우" userId="b5b52ef7895ffa31" providerId="LiveId" clId="{C28AC4FB-468C-46D6-9958-30E1186C47AF}" dt="2019-11-10T17:07:11.587" v="744" actId="478"/>
          <ac:spMkLst>
            <pc:docMk/>
            <pc:sldMk cId="4159649037" sldId="294"/>
            <ac:spMk id="12" creationId="{0D972791-800F-4244-B0B1-CF73B9C05AC3}"/>
          </ac:spMkLst>
        </pc:spChg>
        <pc:spChg chg="del">
          <ac:chgData name="남 근우" userId="b5b52ef7895ffa31" providerId="LiveId" clId="{C28AC4FB-468C-46D6-9958-30E1186C47AF}" dt="2019-11-10T17:07:09.821" v="743" actId="478"/>
          <ac:spMkLst>
            <pc:docMk/>
            <pc:sldMk cId="4159649037" sldId="294"/>
            <ac:spMk id="13" creationId="{20880545-BA05-4BAB-BA2D-D0D323368B76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15" creationId="{2CFA8A5D-688C-49F9-A208-B46A6FC20644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16" creationId="{4CBEA318-14F2-415C-9570-5F59CB760EFF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17" creationId="{A10AC7D0-5DE5-4E57-A710-BC5DAC37550F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18" creationId="{9E3B9979-B847-4BBD-89AD-57664145C1A9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19" creationId="{B83BFE57-DE83-4CD7-9305-4462130247C1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20" creationId="{42625DE1-1DDD-4775-ABDA-8FDE205B45D8}"/>
          </ac:spMkLst>
        </pc:spChg>
        <pc:spChg chg="add del mod">
          <ac:chgData name="남 근우" userId="b5b52ef7895ffa31" providerId="LiveId" clId="{C28AC4FB-468C-46D6-9958-30E1186C47AF}" dt="2019-11-10T17:12:19.717" v="1190" actId="478"/>
          <ac:spMkLst>
            <pc:docMk/>
            <pc:sldMk cId="4159649037" sldId="294"/>
            <ac:spMk id="21" creationId="{0465E7A2-85F4-4857-873C-9CC0DC367ACB}"/>
          </ac:spMkLst>
        </pc:spChg>
        <pc:spChg chg="add mod">
          <ac:chgData name="남 근우" userId="b5b52ef7895ffa31" providerId="LiveId" clId="{C28AC4FB-468C-46D6-9958-30E1186C47AF}" dt="2019-11-10T17:13:36.585" v="1478"/>
          <ac:spMkLst>
            <pc:docMk/>
            <pc:sldMk cId="4159649037" sldId="294"/>
            <ac:spMk id="23" creationId="{7F41DBFA-F7C8-4CA6-8D82-A16864897808}"/>
          </ac:spMkLst>
        </pc:spChg>
        <pc:spChg chg="mod">
          <ac:chgData name="남 근우" userId="b5b52ef7895ffa31" providerId="LiveId" clId="{C28AC4FB-468C-46D6-9958-30E1186C47AF}" dt="2019-11-10T17:12:12.261" v="1189" actId="20577"/>
          <ac:spMkLst>
            <pc:docMk/>
            <pc:sldMk cId="4159649037" sldId="294"/>
            <ac:spMk id="187" creationId="{00000000-0000-0000-0000-000000000000}"/>
          </ac:spMkLst>
        </pc:spChg>
        <pc:spChg chg="mod">
          <ac:chgData name="남 근우" userId="b5b52ef7895ffa31" providerId="LiveId" clId="{C28AC4FB-468C-46D6-9958-30E1186C47AF}" dt="2019-11-10T17:19:08.385" v="1910" actId="14100"/>
          <ac:spMkLst>
            <pc:docMk/>
            <pc:sldMk cId="4159649037" sldId="294"/>
            <ac:spMk id="193" creationId="{00000000-0000-0000-0000-000000000000}"/>
          </ac:spMkLst>
        </pc:spChg>
        <pc:picChg chg="del">
          <ac:chgData name="남 근우" userId="b5b52ef7895ffa31" providerId="LiveId" clId="{C28AC4FB-468C-46D6-9958-30E1186C47AF}" dt="2019-11-10T17:06:43.338" v="742" actId="478"/>
          <ac:picMkLst>
            <pc:docMk/>
            <pc:sldMk cId="4159649037" sldId="294"/>
            <ac:picMk id="14" creationId="{9FB25058-3B82-44D4-8455-6E3A742BC412}"/>
          </ac:picMkLst>
        </pc:picChg>
        <pc:picChg chg="add mod">
          <ac:chgData name="남 근우" userId="b5b52ef7895ffa31" providerId="LiveId" clId="{C28AC4FB-468C-46D6-9958-30E1186C47AF}" dt="2019-11-10T17:12:28.692" v="1195" actId="1076"/>
          <ac:picMkLst>
            <pc:docMk/>
            <pc:sldMk cId="4159649037" sldId="294"/>
            <ac:picMk id="22" creationId="{48AA8759-48F6-4665-A387-52D0871A10E7}"/>
          </ac:picMkLst>
        </pc:picChg>
      </pc:sldChg>
      <pc:sldChg chg="add">
        <pc:chgData name="남 근우" userId="b5b52ef7895ffa31" providerId="LiveId" clId="{C28AC4FB-468C-46D6-9958-30E1186C47AF}" dt="2019-11-10T17:11:56.904" v="1131"/>
        <pc:sldMkLst>
          <pc:docMk/>
          <pc:sldMk cId="2577768987" sldId="295"/>
        </pc:sldMkLst>
      </pc:sldChg>
      <pc:sldChg chg="addSp delSp modSp add ord">
        <pc:chgData name="남 근우" userId="b5b52ef7895ffa31" providerId="LiveId" clId="{C28AC4FB-468C-46D6-9958-30E1186C47AF}" dt="2019-11-10T17:20:52.023" v="1917" actId="20577"/>
        <pc:sldMkLst>
          <pc:docMk/>
          <pc:sldMk cId="745601090" sldId="296"/>
        </pc:sldMkLst>
        <pc:spChg chg="mod">
          <ac:chgData name="남 근우" userId="b5b52ef7895ffa31" providerId="LiveId" clId="{C28AC4FB-468C-46D6-9958-30E1186C47AF}" dt="2019-11-10T17:15:06.516" v="1736"/>
          <ac:spMkLst>
            <pc:docMk/>
            <pc:sldMk cId="745601090" sldId="296"/>
            <ac:spMk id="187" creationId="{00000000-0000-0000-0000-000000000000}"/>
          </ac:spMkLst>
        </pc:spChg>
        <pc:spChg chg="mod">
          <ac:chgData name="남 근우" userId="b5b52ef7895ffa31" providerId="LiveId" clId="{C28AC4FB-468C-46D6-9958-30E1186C47AF}" dt="2019-11-10T17:20:52.023" v="1917" actId="20577"/>
          <ac:spMkLst>
            <pc:docMk/>
            <pc:sldMk cId="745601090" sldId="296"/>
            <ac:spMk id="193" creationId="{00000000-0000-0000-0000-000000000000}"/>
          </ac:spMkLst>
        </pc:spChg>
        <pc:picChg chg="add del mod">
          <ac:chgData name="남 근우" userId="b5b52ef7895ffa31" providerId="LiveId" clId="{C28AC4FB-468C-46D6-9958-30E1186C47AF}" dt="2019-11-10T17:14:55.716" v="1712" actId="478"/>
          <ac:picMkLst>
            <pc:docMk/>
            <pc:sldMk cId="745601090" sldId="296"/>
            <ac:picMk id="10" creationId="{5148EB46-9B88-4D60-A84C-DCAEB07E7E9A}"/>
          </ac:picMkLst>
        </pc:picChg>
        <pc:picChg chg="del">
          <ac:chgData name="남 근우" userId="b5b52ef7895ffa31" providerId="LiveId" clId="{C28AC4FB-468C-46D6-9958-30E1186C47AF}" dt="2019-11-10T17:13:38.797" v="1480" actId="478"/>
          <ac:picMkLst>
            <pc:docMk/>
            <pc:sldMk cId="745601090" sldId="296"/>
            <ac:picMk id="22" creationId="{48AA8759-48F6-4665-A387-52D0871A10E7}"/>
          </ac:picMkLst>
        </pc:picChg>
      </pc:sldChg>
      <pc:sldChg chg="add">
        <pc:chgData name="남 근우" userId="b5b52ef7895ffa31" providerId="LiveId" clId="{C28AC4FB-468C-46D6-9958-30E1186C47AF}" dt="2019-11-10T17:14:54.391" v="1711"/>
        <pc:sldMkLst>
          <pc:docMk/>
          <pc:sldMk cId="1527610127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78828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04232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78828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04232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78828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04232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78828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04232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78828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042320" y="176904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78828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7042320" y="4059720"/>
            <a:ext cx="3098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/>
          <p:nvPr/>
        </p:nvSpPr>
        <p:spPr>
          <a:xfrm>
            <a:off x="8784000" y="4739400"/>
            <a:ext cx="1080000" cy="144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10224000" y="900000"/>
            <a:ext cx="175680" cy="175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10224000" y="1620000"/>
            <a:ext cx="175680" cy="175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Times New Roman"/>
              </a:rPr>
              <a:t>제목 텍스트의 서식을 편집하려면 클릭하십시오.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Times New Roman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Times New Roman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Times New Roman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Times New Roman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8784000" y="4739400"/>
            <a:ext cx="1080000" cy="144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Line 2"/>
          <p:cNvSpPr/>
          <p:nvPr/>
        </p:nvSpPr>
        <p:spPr>
          <a:xfrm flipH="1">
            <a:off x="2878920" y="208440"/>
            <a:ext cx="1800" cy="7128000"/>
          </a:xfrm>
          <a:prstGeom prst="line">
            <a:avLst/>
          </a:prstGeom>
          <a:ln w="3240">
            <a:solidFill>
              <a:srgbClr val="00AAA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Line 3"/>
          <p:cNvSpPr/>
          <p:nvPr/>
        </p:nvSpPr>
        <p:spPr>
          <a:xfrm flipH="1">
            <a:off x="4147560" y="208440"/>
            <a:ext cx="1440" cy="7128000"/>
          </a:xfrm>
          <a:prstGeom prst="line">
            <a:avLst/>
          </a:prstGeom>
          <a:ln w="3240">
            <a:solidFill>
              <a:srgbClr val="00AAA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10224000" y="900000"/>
            <a:ext cx="175680" cy="17568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5"/>
          <p:cNvSpPr/>
          <p:nvPr/>
        </p:nvSpPr>
        <p:spPr>
          <a:xfrm>
            <a:off x="10224000" y="1620000"/>
            <a:ext cx="175680" cy="17568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Times New Roman"/>
              </a:rPr>
              <a:t>제목 텍스트의 서식을 편집하려면 클릭하십시오.</a:t>
            </a: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Times New Roman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Times New Roman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Times New Roman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Times New Roman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>
            <a:off x="8784000" y="4739400"/>
            <a:ext cx="1080000" cy="144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Line 2"/>
          <p:cNvSpPr/>
          <p:nvPr/>
        </p:nvSpPr>
        <p:spPr>
          <a:xfrm flipH="1">
            <a:off x="2878920" y="208440"/>
            <a:ext cx="1800" cy="7128000"/>
          </a:xfrm>
          <a:prstGeom prst="line">
            <a:avLst/>
          </a:prstGeom>
          <a:ln w="3240">
            <a:solidFill>
              <a:srgbClr val="00AAA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3"/>
          <p:cNvSpPr/>
          <p:nvPr/>
        </p:nvSpPr>
        <p:spPr>
          <a:xfrm flipH="1">
            <a:off x="4147560" y="208440"/>
            <a:ext cx="1440" cy="7128000"/>
          </a:xfrm>
          <a:prstGeom prst="line">
            <a:avLst/>
          </a:prstGeom>
          <a:ln w="3240">
            <a:solidFill>
              <a:srgbClr val="00AAA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10224000" y="900000"/>
            <a:ext cx="175680" cy="17568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10224000" y="1620000"/>
            <a:ext cx="175680" cy="17568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6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Times New Roman"/>
              </a:rPr>
              <a:t>제목 텍스트의 서식을 편집하려면 클릭하십시오.</a:t>
            </a: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Times New Roman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Times New Roman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Times New Roman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Times New Roman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Times New Roman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그림 10"/>
          <p:cNvPicPr/>
          <p:nvPr/>
        </p:nvPicPr>
        <p:blipFill>
          <a:blip r:embed="rId2"/>
          <a:stretch/>
        </p:blipFill>
        <p:spPr>
          <a:xfrm>
            <a:off x="1080" y="2160"/>
            <a:ext cx="10688040" cy="75546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4320000" y="1509840"/>
            <a:ext cx="5755680" cy="215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ts val="4601"/>
              </a:lnSpc>
            </a:pP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쇼핑몰</a:t>
            </a:r>
            <a:r>
              <a:rPr lang="en-US" sz="4000" b="0" strike="noStrike" spc="-1" dirty="0">
                <a:solidFill>
                  <a:srgbClr val="FFFFFF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이용자를</a:t>
            </a:r>
            <a:r>
              <a:rPr lang="en-US" sz="4000" b="0" strike="noStrike" spc="-1" dirty="0">
                <a:solidFill>
                  <a:srgbClr val="FFFFFF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위한</a:t>
            </a:r>
            <a:endParaRPr lang="en-US" sz="4000" b="0" strike="noStrike" spc="-1" dirty="0">
              <a:latin typeface="Times New Roman"/>
            </a:endParaRPr>
          </a:p>
          <a:p>
            <a:pPr algn="ctr">
              <a:lnSpc>
                <a:spcPts val="4601"/>
              </a:lnSpc>
            </a:pP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최적</a:t>
            </a:r>
            <a:r>
              <a:rPr lang="en-US" sz="4000" b="0" strike="noStrike" spc="-1" dirty="0">
                <a:solidFill>
                  <a:srgbClr val="FFFFFF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경로</a:t>
            </a:r>
            <a:r>
              <a:rPr lang="en-US" sz="4000" b="0" strike="noStrike" spc="-1" dirty="0">
                <a:solidFill>
                  <a:srgbClr val="FFFFFF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제안</a:t>
            </a:r>
            <a:r>
              <a:rPr lang="en-US" sz="4000" b="0" strike="noStrike" spc="-1" dirty="0">
                <a:solidFill>
                  <a:srgbClr val="FFFFFF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latin typeface="나눔명조"/>
                <a:ea typeface="나눔명조"/>
              </a:rPr>
              <a:t>프로그램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320000" y="4538160"/>
            <a:ext cx="5755680" cy="215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latin typeface="나눔명조"/>
                <a:ea typeface="나눔명조"/>
              </a:rPr>
              <a:t>12조</a:t>
            </a:r>
            <a:endParaRPr lang="en-US" sz="36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 dirty="0" err="1">
                <a:solidFill>
                  <a:schemeClr val="bg1"/>
                </a:solidFill>
                <a:latin typeface="나눔명조"/>
                <a:ea typeface="나눔명조"/>
              </a:rPr>
              <a:t>남근우</a:t>
            </a:r>
            <a:endParaRPr lang="en-US" sz="36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 dirty="0" err="1">
                <a:solidFill>
                  <a:schemeClr val="bg1"/>
                </a:solidFill>
                <a:latin typeface="나눔명조"/>
                <a:ea typeface="나눔명조"/>
              </a:rPr>
              <a:t>장혁재</a:t>
            </a:r>
            <a:endParaRPr lang="en-US" sz="36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 dirty="0" err="1">
                <a:solidFill>
                  <a:schemeClr val="bg1"/>
                </a:solidFill>
                <a:latin typeface="나눔명조"/>
                <a:ea typeface="나눔명조"/>
              </a:rPr>
              <a:t>조성욱</a:t>
            </a:r>
            <a:endParaRPr lang="en-US" sz="3600" b="0" strike="noStrike" spc="-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30" name="Line 3"/>
          <p:cNvSpPr/>
          <p:nvPr/>
        </p:nvSpPr>
        <p:spPr>
          <a:xfrm flipH="1">
            <a:off x="2878920" y="208440"/>
            <a:ext cx="1800" cy="7128000"/>
          </a:xfrm>
          <a:prstGeom prst="line">
            <a:avLst/>
          </a:prstGeom>
          <a:ln w="3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4"/>
          <p:cNvSpPr/>
          <p:nvPr/>
        </p:nvSpPr>
        <p:spPr>
          <a:xfrm flipH="1">
            <a:off x="4147560" y="208440"/>
            <a:ext cx="1440" cy="7128000"/>
          </a:xfrm>
          <a:prstGeom prst="line">
            <a:avLst/>
          </a:prstGeom>
          <a:ln w="3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2716991-905A-4423-BE91-56965D20DA89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</a:t>
            </a:fld>
            <a:endParaRPr lang="en-US" sz="36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10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37720" y="1539157"/>
            <a:ext cx="8714826" cy="967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General log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설정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전체 쿼리에 대한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log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기록하기 위함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64F59988-06CB-4854-B42C-8D83BC66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60" y="2744412"/>
            <a:ext cx="7368195" cy="4474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C4F633-5DB0-456E-88E6-D49CD09EFCAD}"/>
              </a:ext>
            </a:extLst>
          </p:cNvPr>
          <p:cNvSpPr/>
          <p:nvPr/>
        </p:nvSpPr>
        <p:spPr>
          <a:xfrm>
            <a:off x="1733760" y="3879820"/>
            <a:ext cx="2868630" cy="457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5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spc="-1" dirty="0">
                <a:solidFill>
                  <a:srgbClr val="00AAAE"/>
                </a:solidFill>
                <a:latin typeface="나눔명조"/>
                <a:ea typeface="나눔명조"/>
              </a:rPr>
              <a:t>향후 대책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11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713667" y="2260374"/>
            <a:ext cx="4966912" cy="24661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Root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패스워드를 더 강력한 패스워드로 변경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DBMS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상에서 로그인 시도 횟수를 제한하려고 하였지만 기능 </a:t>
            </a:r>
            <a:r>
              <a:rPr lang="ko-KR" altLang="en-US" spc="-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미제공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622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상품 정보 업로드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12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5138669" y="1899765"/>
            <a:ext cx="4966912" cy="24661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Csv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된 상품 정보를 업로드하도록 하였음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추후 </a:t>
            </a:r>
            <a:r>
              <a:rPr lang="ko-KR" altLang="en-US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업로드된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csv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파일을 </a:t>
            </a:r>
            <a:r>
              <a:rPr lang="ko-KR" altLang="en-US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파싱하여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추가하도록 구현할 예정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C5503F-AC84-44A9-B2F5-1D590558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8" y="1989675"/>
            <a:ext cx="4634225" cy="2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35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spc="-1" dirty="0">
                <a:solidFill>
                  <a:srgbClr val="00AAAE"/>
                </a:solidFill>
                <a:latin typeface="나눔명조"/>
                <a:ea typeface="나눔명조"/>
              </a:rPr>
              <a:t>층별 판매 물품 표시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13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529798" y="1956037"/>
            <a:ext cx="5899341" cy="24661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Android </a:t>
            </a:r>
            <a:r>
              <a:rPr lang="en-US" altLang="ko-KR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Cardview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이용하여 구성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각 층의 판매 물품을 표현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터치 시 해당 층의 정보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(map)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불러옴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2B1B53-1FF6-41B8-9CD8-D63E3F6C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55" y="1431992"/>
            <a:ext cx="2897717" cy="59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80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spc="-1" dirty="0">
                <a:solidFill>
                  <a:srgbClr val="00AAAE"/>
                </a:solidFill>
                <a:latin typeface="나눔명조"/>
                <a:ea typeface="나눔명조"/>
              </a:rPr>
              <a:t>맵 표시 방법</a:t>
            </a:r>
            <a:endParaRPr lang="en-US" altLang="ko-KR" sz="2100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14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3896752" y="5458892"/>
            <a:ext cx="5899341" cy="1743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판매자용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어플리케이션에서 저장한 가게 정보를 </a:t>
            </a:r>
            <a:b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형식으로 받아서 안드로이드 화면에 표현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Canvas.draw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이용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72791-800F-4244-B0B1-CF73B9C05AC3}"/>
              </a:ext>
            </a:extLst>
          </p:cNvPr>
          <p:cNvSpPr txBox="1"/>
          <p:nvPr/>
        </p:nvSpPr>
        <p:spPr>
          <a:xfrm>
            <a:off x="1269507" y="1572088"/>
            <a:ext cx="30492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dirty="0"/>
              <a:t> "map":[</a:t>
            </a:r>
          </a:p>
          <a:p>
            <a:r>
              <a:rPr lang="nn-NO" altLang="ko-KR" dirty="0"/>
              <a:t>    [" ", " ", "1", "1", "11", "0"],</a:t>
            </a:r>
          </a:p>
          <a:p>
            <a:r>
              <a:rPr lang="nn-NO" altLang="ko-KR" dirty="0"/>
              <a:t>    ["3", " ", " ", " ", " ", "0"],</a:t>
            </a:r>
          </a:p>
          <a:p>
            <a:r>
              <a:rPr lang="nn-NO" altLang="ko-KR" dirty="0"/>
              <a:t>    ["3", " ", " ", "2", " ", "0"],</a:t>
            </a:r>
          </a:p>
          <a:p>
            <a:r>
              <a:rPr lang="nn-NO" altLang="ko-KR" dirty="0"/>
              <a:t>    [" ", " ", " ", " ", " ", " "],</a:t>
            </a:r>
          </a:p>
          <a:p>
            <a:r>
              <a:rPr lang="nn-NO" altLang="ko-KR" dirty="0"/>
              <a:t>    ["4", " ", " ", " ", " ", " "]</a:t>
            </a:r>
          </a:p>
          <a:p>
            <a:r>
              <a:rPr lang="nn-NO" altLang="ko-KR" dirty="0"/>
              <a:t>    ],</a:t>
            </a:r>
          </a:p>
          <a:p>
            <a:endParaRPr lang="nn-NO" altLang="ko-KR" dirty="0"/>
          </a:p>
          <a:p>
            <a:r>
              <a:rPr lang="en-US" altLang="ko-KR" dirty="0"/>
              <a:t>"items":{</a:t>
            </a:r>
          </a:p>
          <a:p>
            <a:r>
              <a:rPr lang="en-US" altLang="ko-KR" dirty="0"/>
              <a:t>      "</a:t>
            </a:r>
            <a:r>
              <a:rPr lang="ko-KR" altLang="en-US" dirty="0"/>
              <a:t>육류</a:t>
            </a:r>
            <a:r>
              <a:rPr lang="en-US" altLang="ko-KR" dirty="0"/>
              <a:t>":{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삼겹살</a:t>
            </a:r>
            <a:r>
              <a:rPr lang="en-US" altLang="ko-KR" dirty="0"/>
              <a:t>":0,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등심</a:t>
            </a:r>
            <a:r>
              <a:rPr lang="en-US" altLang="ko-KR" dirty="0"/>
              <a:t>":1, 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안심</a:t>
            </a:r>
            <a:r>
              <a:rPr lang="en-US" altLang="ko-KR" dirty="0"/>
              <a:t>":2, 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닭고기</a:t>
            </a:r>
            <a:r>
              <a:rPr lang="en-US" altLang="ko-KR" dirty="0"/>
              <a:t>":3</a:t>
            </a:r>
          </a:p>
          <a:p>
            <a:r>
              <a:rPr lang="en-US" altLang="ko-KR" dirty="0"/>
              <a:t>      },</a:t>
            </a:r>
          </a:p>
          <a:p>
            <a:r>
              <a:rPr lang="en-US" altLang="ko-KR" dirty="0"/>
              <a:t>      "</a:t>
            </a:r>
            <a:r>
              <a:rPr lang="ko-KR" altLang="en-US" dirty="0"/>
              <a:t>어류</a:t>
            </a:r>
            <a:r>
              <a:rPr lang="en-US" altLang="ko-KR" dirty="0"/>
              <a:t>":{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꽁치</a:t>
            </a:r>
            <a:r>
              <a:rPr lang="en-US" altLang="ko-KR" dirty="0"/>
              <a:t>":4,</a:t>
            </a:r>
          </a:p>
          <a:p>
            <a:r>
              <a:rPr lang="en-US" altLang="ko-KR" dirty="0"/>
              <a:t>        …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0880545-BA05-4BAB-BA2D-D0D323368B76}"/>
              </a:ext>
            </a:extLst>
          </p:cNvPr>
          <p:cNvSpPr/>
          <p:nvPr/>
        </p:nvSpPr>
        <p:spPr>
          <a:xfrm>
            <a:off x="4641886" y="2830315"/>
            <a:ext cx="1269507" cy="81840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B25058-3B82-44D4-8455-6E3A742B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08" y="1591318"/>
            <a:ext cx="35623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145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웹페이지 </a:t>
            </a:r>
            <a:r>
              <a:rPr lang="ko-KR" altLang="en-US" sz="2100" spc="-1" dirty="0">
                <a:solidFill>
                  <a:srgbClr val="00AAAE"/>
                </a:solidFill>
                <a:latin typeface="나눔명조"/>
                <a:ea typeface="나눔명조"/>
              </a:rPr>
              <a:t>분리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15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324034" y="5520886"/>
            <a:ext cx="8470895" cy="1743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매장 레이아웃을 디자인하는 </a:t>
            </a:r>
            <a:r>
              <a:rPr lang="en-US" altLang="ko-KR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marketplan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페이지가 너무 많은 기능 수행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각각의 기능을 수행하는 페이지로 분리하여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UI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개선함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41515F-0BB1-4F9F-8B89-326F9A10807B}"/>
              </a:ext>
            </a:extLst>
          </p:cNvPr>
          <p:cNvSpPr/>
          <p:nvPr/>
        </p:nvSpPr>
        <p:spPr>
          <a:xfrm>
            <a:off x="929899" y="2526224"/>
            <a:ext cx="1813301" cy="1456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Marketplan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CFA8A5D-688C-49F9-A208-B46A6FC20644}"/>
              </a:ext>
            </a:extLst>
          </p:cNvPr>
          <p:cNvSpPr/>
          <p:nvPr/>
        </p:nvSpPr>
        <p:spPr>
          <a:xfrm>
            <a:off x="3045561" y="2690831"/>
            <a:ext cx="1269507" cy="81840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BEA318-14F2-415C-9570-5F59CB760EFF}"/>
              </a:ext>
            </a:extLst>
          </p:cNvPr>
          <p:cNvSpPr/>
          <p:nvPr/>
        </p:nvSpPr>
        <p:spPr>
          <a:xfrm>
            <a:off x="4835473" y="1580828"/>
            <a:ext cx="2324745" cy="976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Marketplan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0AC7D0-5DE5-4E57-A710-BC5DAC37550F}"/>
              </a:ext>
            </a:extLst>
          </p:cNvPr>
          <p:cNvSpPr/>
          <p:nvPr/>
        </p:nvSpPr>
        <p:spPr>
          <a:xfrm>
            <a:off x="4835473" y="2774198"/>
            <a:ext cx="2324745" cy="976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floorInfo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3B9979-B847-4BBD-89AD-57664145C1A9}"/>
              </a:ext>
            </a:extLst>
          </p:cNvPr>
          <p:cNvSpPr/>
          <p:nvPr/>
        </p:nvSpPr>
        <p:spPr>
          <a:xfrm>
            <a:off x="4835473" y="4091554"/>
            <a:ext cx="2324745" cy="976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addMarket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B83BFE57-DE83-4CD7-9305-4462130247C1}"/>
              </a:ext>
            </a:extLst>
          </p:cNvPr>
          <p:cNvSpPr/>
          <p:nvPr/>
        </p:nvSpPr>
        <p:spPr>
          <a:xfrm>
            <a:off x="7536271" y="1767714"/>
            <a:ext cx="1824705" cy="448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가판대 배치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42625DE1-1DDD-4775-ABDA-8FDE205B45D8}"/>
              </a:ext>
            </a:extLst>
          </p:cNvPr>
          <p:cNvSpPr/>
          <p:nvPr/>
        </p:nvSpPr>
        <p:spPr>
          <a:xfrm>
            <a:off x="7536271" y="3069572"/>
            <a:ext cx="2475634" cy="448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층별 판매 품목 지정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CustomShape 7">
            <a:extLst>
              <a:ext uri="{FF2B5EF4-FFF2-40B4-BE49-F238E27FC236}">
                <a16:creationId xmlns:a16="http://schemas.microsoft.com/office/drawing/2014/main" id="{0465E7A2-85F4-4857-873C-9CC0DC367ACB}"/>
              </a:ext>
            </a:extLst>
          </p:cNvPr>
          <p:cNvSpPr/>
          <p:nvPr/>
        </p:nvSpPr>
        <p:spPr>
          <a:xfrm>
            <a:off x="7536271" y="4324935"/>
            <a:ext cx="1824705" cy="448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매장 정보 입력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76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매장 정보 입력 페이지</a:t>
            </a:r>
            <a:r>
              <a:rPr lang="en-US" altLang="ko-KR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(</a:t>
            </a:r>
            <a:r>
              <a:rPr lang="en-US" altLang="ko-KR" sz="21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addMarket</a:t>
            </a:r>
            <a:r>
              <a:rPr lang="en-US" altLang="ko-KR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)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16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5470424" y="2254139"/>
            <a:ext cx="4676468" cy="30186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Modal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팝업 대산 별도의 페이지로 분리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Makretplan.js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에 있는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modal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</a:t>
            </a:r>
            <a:b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addMarket.js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분리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Google Map, Geocode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변환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활용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위도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경도 및 주소 검색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저장까지 구현 완료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AA8759-48F6-4665-A387-52D0871A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3" y="1780718"/>
            <a:ext cx="4655483" cy="55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490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층별 품목 설정</a:t>
            </a:r>
            <a:r>
              <a:rPr lang="en-US" altLang="ko-KR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(</a:t>
            </a: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작업중</a:t>
            </a:r>
            <a:r>
              <a:rPr lang="en-US" altLang="ko-KR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)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17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239386" y="1928675"/>
            <a:ext cx="4676468" cy="1743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Material-UI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</a:t>
            </a:r>
            <a:r>
              <a:rPr lang="en-US" altLang="ko-KR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TreeView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활용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각 층에서 파는 가판대 이름 및 상품 설정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가판대 이름은 드랍 리스트로 지정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48EB46-9B88-4D60-A84C-DCAEB07E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48" y="3620695"/>
            <a:ext cx="5338332" cy="34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01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향후 계획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18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447534" y="2161149"/>
            <a:ext cx="5703855" cy="3666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Redis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이용한 데이터 저장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인기 상품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판매량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데이터의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get/insert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위한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매장 레이아웃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개선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6010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70880" y="432360"/>
            <a:ext cx="2404800" cy="25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00AAAE"/>
                </a:solidFill>
                <a:latin typeface="나눔명조"/>
                <a:ea typeface="나눔명조"/>
              </a:rPr>
              <a:t>개발 일정</a:t>
            </a:r>
            <a:endParaRPr lang="en-US" sz="4000" b="0" strike="noStrike" spc="-1">
              <a:latin typeface="Times New Roman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>
                <a:solidFill>
                  <a:srgbClr val="E1E2E3"/>
                </a:solidFill>
                <a:latin typeface="나눔명조"/>
                <a:ea typeface="나눔명조"/>
              </a:rPr>
              <a:t>3</a:t>
            </a:r>
            <a:endParaRPr lang="en-US" sz="18500" b="0" strike="noStrike" spc="-1">
              <a:latin typeface="Times New Roman"/>
            </a:endParaRPr>
          </a:p>
        </p:txBody>
      </p:sp>
      <p:sp>
        <p:nvSpPr>
          <p:cNvPr id="293" name="CustomShape 3"/>
          <p:cNvSpPr/>
          <p:nvPr/>
        </p:nvSpPr>
        <p:spPr>
          <a:xfrm rot="16200000">
            <a:off x="9093240" y="4948560"/>
            <a:ext cx="262368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4320000" y="410400"/>
            <a:ext cx="5755680" cy="53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7"/>
          <p:cNvSpPr/>
          <p:nvPr/>
        </p:nvSpPr>
        <p:spPr>
          <a:xfrm>
            <a:off x="8160617" y="742984"/>
            <a:ext cx="504247" cy="558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9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B3B86FF-E4DC-44C6-8412-B41B5B7219B5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19</a:t>
            </a:fld>
            <a:endParaRPr lang="en-US" sz="3600" b="0" strike="noStrike" spc="-1">
              <a:latin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A96F99-4653-4F2F-9218-9764D461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0" y="1338518"/>
            <a:ext cx="10693400" cy="20979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029A75-3F81-4249-A066-B66AE314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" y="3444984"/>
            <a:ext cx="10611866" cy="16558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9FD6E0-CD36-4DB1-9F9F-1307766C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14" y="5241993"/>
            <a:ext cx="10693400" cy="2283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13440" y="414360"/>
            <a:ext cx="1075680" cy="287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ts val="4601"/>
              </a:lnSpc>
            </a:pPr>
            <a:endParaRPr lang="en-US" sz="1800" b="0" strike="noStrike" spc="-1">
              <a:latin typeface="Times New Roman"/>
            </a:endParaRPr>
          </a:p>
          <a:p>
            <a:pPr algn="ctr">
              <a:lnSpc>
                <a:spcPts val="4601"/>
              </a:lnSpc>
            </a:pPr>
            <a:r>
              <a:rPr lang="en-US" sz="4000" b="0" strike="noStrike" spc="-1">
                <a:solidFill>
                  <a:srgbClr val="00AAAE"/>
                </a:solidFill>
                <a:latin typeface="나눔명조"/>
                <a:ea typeface="나눔명조"/>
              </a:rPr>
              <a:t>목차</a:t>
            </a:r>
            <a:endParaRPr lang="en-US" sz="4000" b="0" strike="noStrike" spc="-1">
              <a:latin typeface="Times New Roman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320000" y="410400"/>
            <a:ext cx="5755680" cy="398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진행상황</a:t>
            </a:r>
            <a:endParaRPr lang="en-US" altLang="ko-KR" sz="3600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1" dirty="0" err="1">
                <a:solidFill>
                  <a:srgbClr val="00AAAE"/>
                </a:solidFill>
                <a:latin typeface="나눔명조"/>
                <a:ea typeface="나눔명조"/>
              </a:rPr>
              <a:t>개발일정</a:t>
            </a:r>
            <a:endParaRPr lang="en-US" altLang="ko-KR" sz="3600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1" dirty="0" err="1">
                <a:solidFill>
                  <a:srgbClr val="00AAAE"/>
                </a:solidFill>
                <a:latin typeface="나눔명조"/>
                <a:ea typeface="나눔명조"/>
              </a:rPr>
              <a:t>질의응답</a:t>
            </a:r>
            <a:endParaRPr lang="en-US" altLang="ko-KR" sz="3600" spc="-1" dirty="0">
              <a:latin typeface="Times New Roman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2986920" y="410400"/>
            <a:ext cx="1075680" cy="398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36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1.</a:t>
            </a:r>
            <a:endParaRPr lang="en-US" sz="3600" b="0" strike="noStrike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36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2.</a:t>
            </a:r>
            <a:endParaRPr lang="en-US" sz="3600" b="0" strike="noStrike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36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3.</a:t>
            </a:r>
            <a:endParaRPr lang="en-US" sz="3600" b="0" strike="noStrike" spc="-1" dirty="0">
              <a:latin typeface="Times New Roman"/>
            </a:endParaRPr>
          </a:p>
          <a:p>
            <a:pPr>
              <a:lnSpc>
                <a:spcPct val="150000"/>
              </a:lnSpc>
            </a:pPr>
            <a:endParaRPr lang="en-US" sz="3600" b="0" strike="noStrike" spc="-1" dirty="0">
              <a:latin typeface="Times New Roman"/>
            </a:endParaRPr>
          </a:p>
        </p:txBody>
      </p:sp>
      <p:sp>
        <p:nvSpPr>
          <p:cNvPr id="136" name="CustomShape 4"/>
          <p:cNvSpPr/>
          <p:nvPr/>
        </p:nvSpPr>
        <p:spPr>
          <a:xfrm rot="16200000">
            <a:off x="9093240" y="4948560"/>
            <a:ext cx="262368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0BAE031-2677-441F-9530-F4EA4AF308AD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2</a:t>
            </a:fld>
            <a:endParaRPr lang="en-US" sz="36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70880" y="432360"/>
            <a:ext cx="2404800" cy="25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00AAAE"/>
                </a:solidFill>
                <a:latin typeface="나눔명조"/>
                <a:ea typeface="나눔명조"/>
              </a:rPr>
              <a:t>개발 일정</a:t>
            </a:r>
            <a:endParaRPr lang="en-US" sz="4000" b="0" strike="noStrike" spc="-1">
              <a:latin typeface="Times New Roman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293" name="CustomShape 3"/>
          <p:cNvSpPr/>
          <p:nvPr/>
        </p:nvSpPr>
        <p:spPr>
          <a:xfrm rot="16200000">
            <a:off x="9093240" y="4948560"/>
            <a:ext cx="262368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endParaRPr lang="en-US" sz="3850" b="0" strike="noStrike" spc="-1" dirty="0">
              <a:latin typeface="Times New Roman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8"/>
          <p:cNvSpPr/>
          <p:nvPr/>
        </p:nvSpPr>
        <p:spPr>
          <a:xfrm>
            <a:off x="8325072" y="1380960"/>
            <a:ext cx="499897" cy="4910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9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B3B86FF-E4DC-44C6-8412-B41B5B7219B5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20</a:t>
            </a:fld>
            <a:endParaRPr lang="en-US" sz="3600" b="0" strike="noStrike" spc="-1">
              <a:latin typeface="Times New Roma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042"/>
            <a:ext cx="10693400" cy="4784470"/>
          </a:xfrm>
          <a:prstGeom prst="rect">
            <a:avLst/>
          </a:prstGeom>
        </p:spPr>
      </p:pic>
      <p:sp>
        <p:nvSpPr>
          <p:cNvPr id="11" name="CustomShape 3"/>
          <p:cNvSpPr/>
          <p:nvPr/>
        </p:nvSpPr>
        <p:spPr>
          <a:xfrm>
            <a:off x="4320000" y="432360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2401"/>
              </a:lnSpc>
            </a:pPr>
            <a:endParaRPr lang="en-US" sz="2100" spc="-1" dirty="0">
              <a:solidFill>
                <a:srgbClr val="00AAAE"/>
              </a:solidFill>
              <a:latin typeface="나눔명조"/>
              <a:ea typeface="나눔명조"/>
            </a:endParaRPr>
          </a:p>
          <a:p>
            <a:pPr>
              <a:lnSpc>
                <a:spcPts val="2401"/>
              </a:lnSpc>
            </a:pPr>
            <a:endParaRPr lang="en-US" sz="2100" b="0" strike="noStrike" spc="-1" dirty="0">
              <a:solidFill>
                <a:srgbClr val="00AAAE"/>
              </a:solidFill>
              <a:latin typeface="나눔명조"/>
              <a:ea typeface="나눔명조"/>
            </a:endParaRPr>
          </a:p>
          <a:p>
            <a:pPr>
              <a:lnSpc>
                <a:spcPts val="2401"/>
              </a:lnSpc>
            </a:pPr>
            <a:r>
              <a:rPr lang="ko-KR" altLang="en-US" sz="2100" spc="-1" dirty="0">
                <a:solidFill>
                  <a:srgbClr val="00AAAE"/>
                </a:solidFill>
                <a:latin typeface="나눔명조"/>
              </a:rPr>
              <a:t>전체 일정</a:t>
            </a:r>
            <a:endParaRPr lang="en-US" sz="21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917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123840" y="3714480"/>
            <a:ext cx="448200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>
                <a:solidFill>
                  <a:srgbClr val="E1E2E3"/>
                </a:solidFill>
                <a:latin typeface="나눔명조"/>
                <a:ea typeface="나눔명조"/>
              </a:rPr>
              <a:t>4</a:t>
            </a:r>
            <a:endParaRPr lang="en-US" sz="18500" b="0" strike="noStrike" spc="-1">
              <a:latin typeface="Times New Roman"/>
            </a:endParaRPr>
          </a:p>
        </p:txBody>
      </p:sp>
      <p:sp>
        <p:nvSpPr>
          <p:cNvPr id="304" name="CustomShape 2"/>
          <p:cNvSpPr/>
          <p:nvPr/>
        </p:nvSpPr>
        <p:spPr>
          <a:xfrm rot="16200000">
            <a:off x="9093600" y="4947120"/>
            <a:ext cx="262368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699120" y="432360"/>
            <a:ext cx="2176560" cy="25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4601"/>
              </a:lnSpc>
            </a:pPr>
            <a:endParaRPr lang="en-US" sz="1800" b="0" strike="noStrike" spc="-1">
              <a:latin typeface="Times New Roman"/>
            </a:endParaRPr>
          </a:p>
          <a:p>
            <a:pPr algn="r">
              <a:lnSpc>
                <a:spcPts val="4601"/>
              </a:lnSpc>
            </a:pPr>
            <a:r>
              <a:rPr lang="en-US" sz="4000" b="0" strike="noStrike" spc="-1">
                <a:solidFill>
                  <a:srgbClr val="00AAAE"/>
                </a:solidFill>
                <a:latin typeface="나눔명조"/>
                <a:ea typeface="나눔명조"/>
              </a:rPr>
              <a:t>Q &amp; A</a:t>
            </a:r>
            <a:endParaRPr lang="en-US" sz="4000" b="0" strike="noStrike" spc="-1">
              <a:latin typeface="Times New Roman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C5496A-E8CF-44D6-83D5-350FF8F3AFFE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21</a:t>
            </a:fld>
            <a:endParaRPr lang="en-US" sz="36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222360" y="3625560"/>
            <a:ext cx="424440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ts val="2401"/>
              </a:lnSpc>
            </a:pPr>
            <a:r>
              <a:rPr lang="en-US" sz="2100" b="0" strike="noStrike" spc="-1">
                <a:solidFill>
                  <a:srgbClr val="00AAAE"/>
                </a:solidFill>
                <a:latin typeface="나눔명조"/>
                <a:ea typeface="나눔명조"/>
              </a:rPr>
              <a:t>Thank You</a:t>
            </a:r>
            <a:endParaRPr lang="en-US" sz="2100" b="0" strike="noStrike" spc="-1">
              <a:latin typeface="Times New Roman"/>
            </a:endParaRPr>
          </a:p>
        </p:txBody>
      </p:sp>
      <p:sp>
        <p:nvSpPr>
          <p:cNvPr id="308" name="CustomShape 2"/>
          <p:cNvSpPr/>
          <p:nvPr/>
        </p:nvSpPr>
        <p:spPr>
          <a:xfrm rot="16200000">
            <a:off x="9093600" y="4947120"/>
            <a:ext cx="262368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DC0114-8F35-4223-89BF-C151FC7B352D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22</a:t>
            </a:fld>
            <a:endParaRPr lang="en-US" sz="36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323120" cy="10107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165098" y="1161062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랜섬웨어에</a:t>
            </a: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공격당한 데이터베이스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3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599067" y="1739139"/>
            <a:ext cx="8876320" cy="1784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해커가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MySQL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데이터베이스를 공격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 테이블에 대하여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drop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명령을 수행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백업 데이터를 대가로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0.03 </a:t>
            </a:r>
            <a:r>
              <a:rPr lang="ko-KR" altLang="en-US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비트코인을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요구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참고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1BTC = 10,498,238.13KRW(2019.11.10. 16:19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UTC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기준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C29CF44-2FB8-49CE-9AB5-F5A58CBA6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" y="3783491"/>
            <a:ext cx="9729456" cy="3422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4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688933" y="1777080"/>
            <a:ext cx="7992488" cy="7608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Last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명령어를 이용하여 최근 로그인 사용자 조회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서버 자체에 접속하지는 않음</a:t>
            </a:r>
            <a:endParaRPr lang="en-US" spc="-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 descr="컴퓨터, 테이블, 노트북, 앉아있는이(가) 표시된 사진&#10;&#10;자동 생성된 설명">
            <a:extLst>
              <a:ext uri="{FF2B5EF4-FFF2-40B4-BE49-F238E27FC236}">
                <a16:creationId xmlns:a16="http://schemas.microsoft.com/office/drawing/2014/main" id="{137C2775-EF20-4A05-B50D-9979A896B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" y="3812007"/>
            <a:ext cx="9746484" cy="32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43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5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925920" y="1777080"/>
            <a:ext cx="6446287" cy="166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/var/log/mysqld.log : MySQL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Error log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저장하는 파일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약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8000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여 건 이상의 공격 시도 발견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747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6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37721" y="1777080"/>
            <a:ext cx="3654158" cy="16223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IP 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주소의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번째 </a:t>
            </a:r>
            <a:r>
              <a:rPr lang="ko-KR" altLang="en-US" spc="-1" dirty="0" err="1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옥텟의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끝자리를 바꾸어 가면서 공격하는 치밀함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C18282-86B2-4D50-B9FB-EBF679F0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-794"/>
            <a:ext cx="6266168" cy="75612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C4F633-5DB0-456E-88E6-D49CD09EFCAD}"/>
              </a:ext>
            </a:extLst>
          </p:cNvPr>
          <p:cNvSpPr/>
          <p:nvPr/>
        </p:nvSpPr>
        <p:spPr>
          <a:xfrm>
            <a:off x="8832028" y="184320"/>
            <a:ext cx="1572692" cy="396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238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7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37721" y="1777080"/>
            <a:ext cx="3654158" cy="16223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공격지는 중국으로 추정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5987A27-421E-4B7F-A617-D91B5DDC3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30" y="-26598"/>
            <a:ext cx="6279136" cy="75612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C4F633-5DB0-456E-88E6-D49CD09EFCAD}"/>
              </a:ext>
            </a:extLst>
          </p:cNvPr>
          <p:cNvSpPr/>
          <p:nvPr/>
        </p:nvSpPr>
        <p:spPr>
          <a:xfrm>
            <a:off x="4727762" y="3710520"/>
            <a:ext cx="1939738" cy="307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618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8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37721" y="1777080"/>
            <a:ext cx="3654158" cy="16223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Abusing IP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많은 신고가 접수됨</a:t>
            </a:r>
            <a:endParaRPr lang="en-US" altLang="ko-KR" spc="-1" dirty="0">
              <a:solidFill>
                <a:srgbClr val="745EA8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64BB4FF-8CED-4F0B-BEBD-FBDF823B3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9"/>
          <a:stretch/>
        </p:blipFill>
        <p:spPr>
          <a:xfrm>
            <a:off x="209599" y="3015644"/>
            <a:ext cx="4677214" cy="42252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C4F633-5DB0-456E-88E6-D49CD09EFCAD}"/>
              </a:ext>
            </a:extLst>
          </p:cNvPr>
          <p:cNvSpPr/>
          <p:nvPr/>
        </p:nvSpPr>
        <p:spPr>
          <a:xfrm>
            <a:off x="925920" y="4325331"/>
            <a:ext cx="3312794" cy="78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07CBBE4-936C-4459-8A0A-B166B582F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91" y="389928"/>
            <a:ext cx="5507610" cy="68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64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70880" y="432360"/>
            <a:ext cx="2218532" cy="863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진행</a:t>
            </a:r>
            <a:r>
              <a:rPr lang="en-US" sz="40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 </a:t>
            </a:r>
            <a:r>
              <a:rPr lang="en-US" sz="4000" b="0" strike="noStrike" spc="-1" dirty="0" err="1">
                <a:solidFill>
                  <a:srgbClr val="00AAAE"/>
                </a:solidFill>
                <a:latin typeface="나눔명조"/>
                <a:ea typeface="나눔명조"/>
              </a:rPr>
              <a:t>상황</a:t>
            </a:r>
            <a:endParaRPr lang="en-US" sz="4000" b="0" strike="noStrike" spc="-1" dirty="0"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091878" y="907401"/>
            <a:ext cx="5755680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ts val="2401"/>
              </a:lnSpc>
            </a:pPr>
            <a:r>
              <a:rPr lang="ko-KR" altLang="en-US" sz="2100" b="0" strike="noStrike" spc="-1" dirty="0">
                <a:solidFill>
                  <a:srgbClr val="00AAAE"/>
                </a:solidFill>
                <a:latin typeface="나눔명조"/>
                <a:ea typeface="나눔명조"/>
              </a:rPr>
              <a:t>로그 추적</a:t>
            </a:r>
            <a:endParaRPr lang="en-US" sz="2100" b="0" strike="noStrike" spc="-1" dirty="0">
              <a:latin typeface="Times New Roman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080" y="3710520"/>
            <a:ext cx="1615680" cy="24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18499"/>
              </a:lnSpc>
            </a:pPr>
            <a:r>
              <a:rPr lang="en-US" sz="18500" b="0" strike="noStrike" spc="-117" dirty="0">
                <a:solidFill>
                  <a:srgbClr val="E1E2E3"/>
                </a:solidFill>
                <a:latin typeface="나눔명조"/>
                <a:ea typeface="나눔명조"/>
              </a:rPr>
              <a:t>2</a:t>
            </a:r>
            <a:endParaRPr lang="en-US" sz="18500" b="0" strike="noStrike" spc="-1" dirty="0">
              <a:latin typeface="Times New Roman"/>
            </a:endParaRPr>
          </a:p>
        </p:txBody>
      </p:sp>
      <p:sp>
        <p:nvSpPr>
          <p:cNvPr id="189" name="CustomShape 4"/>
          <p:cNvSpPr/>
          <p:nvPr/>
        </p:nvSpPr>
        <p:spPr>
          <a:xfrm rot="16200000">
            <a:off x="9001964" y="4857284"/>
            <a:ext cx="2806233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ts val="3849"/>
              </a:lnSpc>
            </a:pPr>
            <a:r>
              <a:rPr lang="en-US" sz="3850" b="0" strike="noStrike" spc="-117">
                <a:solidFill>
                  <a:srgbClr val="D1D3D4"/>
                </a:solidFill>
                <a:latin typeface="나눔명조"/>
                <a:ea typeface="나눔명조"/>
              </a:rPr>
              <a:t>confidential</a:t>
            </a:r>
            <a:endParaRPr lang="en-US" sz="3850" b="0" strike="noStrike" spc="-1"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320000" y="864000"/>
            <a:ext cx="5935680" cy="22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7665840" y="184320"/>
            <a:ext cx="273888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3BA42A-7421-4EF0-BF65-C5133C922AE8}" type="slidenum">
              <a:rPr lang="en-US" sz="3600" b="0" strike="noStrike" spc="-1">
                <a:solidFill>
                  <a:srgbClr val="B2B2B2"/>
                </a:solidFill>
                <a:latin typeface="맑은 고딕"/>
                <a:ea typeface="DejaVu Sans"/>
              </a:rPr>
              <a:t>9</a:t>
            </a:fld>
            <a:endParaRPr lang="en-US" sz="3600" b="0" strike="noStrike" spc="-1">
              <a:latin typeface="Times New Roman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37720" y="1777080"/>
            <a:ext cx="8714826" cy="4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그 외에도 세계 각국에서 루트 이름을 사전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(dictionary)</a:t>
            </a:r>
            <a:r>
              <a:rPr lang="ko-KR" altLang="en-US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대입하는 </a:t>
            </a:r>
            <a:r>
              <a:rPr lang="en-US" altLang="ko-KR" spc="-1" dirty="0">
                <a:solidFill>
                  <a:srgbClr val="745EA8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brute-force attack</a:t>
            </a:r>
          </a:p>
        </p:txBody>
      </p:sp>
      <p:pic>
        <p:nvPicPr>
          <p:cNvPr id="4" name="그림 3" descr="컴퓨터, 테이블, 화면이(가) 표시된 사진&#10;&#10;자동 생성된 설명">
            <a:extLst>
              <a:ext uri="{FF2B5EF4-FFF2-40B4-BE49-F238E27FC236}">
                <a16:creationId xmlns:a16="http://schemas.microsoft.com/office/drawing/2014/main" id="{272EEFE1-8D12-4594-965E-1DC23A821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7" y="2517776"/>
            <a:ext cx="8434699" cy="47931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C4F633-5DB0-456E-88E6-D49CD09EFCAD}"/>
              </a:ext>
            </a:extLst>
          </p:cNvPr>
          <p:cNvSpPr/>
          <p:nvPr/>
        </p:nvSpPr>
        <p:spPr>
          <a:xfrm>
            <a:off x="4206573" y="2735153"/>
            <a:ext cx="2766795" cy="4486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630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</TotalTime>
  <Words>540</Words>
  <Application>Microsoft Office PowerPoint</Application>
  <PresentationFormat>사용자 지정</PresentationFormat>
  <Paragraphs>204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나눔명조</vt:lpstr>
      <vt:lpstr>맑은 고딕</vt:lpstr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User</dc:creator>
  <dc:description/>
  <cp:lastModifiedBy>남 근우</cp:lastModifiedBy>
  <cp:revision>272</cp:revision>
  <cp:lastPrinted>2019-11-10T17:16:53Z</cp:lastPrinted>
  <dcterms:created xsi:type="dcterms:W3CDTF">2013-09-24T19:29:40Z</dcterms:created>
  <dcterms:modified xsi:type="dcterms:W3CDTF">2019-11-10T17:21:17Z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User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사용자 지정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17</vt:i4>
  </property>
</Properties>
</file>